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91822"/>
            <a:ext cx="7556421" cy="2054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050"/>
              </a:lnSpc>
              <a:buNone/>
            </a:pPr>
            <a:r>
              <a:rPr lang="en-US" sz="6450" b="1" spc="-129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Space Invader Game by Python</a:t>
            </a:r>
            <a:endParaRPr lang="en-US" sz="6450" dirty="0"/>
          </a:p>
        </p:txBody>
      </p:sp>
      <p:sp>
        <p:nvSpPr>
          <p:cNvPr id="4" name="Text 1"/>
          <p:cNvSpPr/>
          <p:nvPr/>
        </p:nvSpPr>
        <p:spPr>
          <a:xfrm>
            <a:off x="6280190" y="458604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guides you through building a classic Space Invader game using Python. Learn the fundamental concepts of game development, from setting up the environment to implementing key features like player movement, shooting, and collision detection.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35035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 to Space Invader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3318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2474" y="3395305"/>
            <a:ext cx="145733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7017306" y="3318867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Classic Arcade Game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017306" y="382702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Space Invader game was one of the first arcade games, introduced in the late 1970s.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8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9267" y="3395305"/>
            <a:ext cx="195382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10908983" y="3318867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Objective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10908983" y="382702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objective is to control a spaceship and destroy waves of descending alien invaders.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6060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7828" y="5837039"/>
            <a:ext cx="1950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7017306" y="576060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Gameplay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7017306" y="626876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Players shoot lasers at the invaders, earning points for each destroyed invader.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6015" y="573286"/>
            <a:ext cx="7684770" cy="1368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300" b="1" spc="-86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Setting up the Game Environment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17243" y="2254210"/>
            <a:ext cx="22860" cy="5403175"/>
          </a:xfrm>
          <a:prstGeom prst="roundRect">
            <a:avLst>
              <a:gd name="adj" fmla="val 383050"/>
            </a:avLst>
          </a:prstGeom>
          <a:solidFill>
            <a:srgbClr val="48367C"/>
          </a:solidFill>
          <a:ln/>
        </p:spPr>
      </p:sp>
      <p:sp>
        <p:nvSpPr>
          <p:cNvPr id="5" name="Shape 2"/>
          <p:cNvSpPr/>
          <p:nvPr/>
        </p:nvSpPr>
        <p:spPr>
          <a:xfrm>
            <a:off x="6740307" y="2711648"/>
            <a:ext cx="729615" cy="22860"/>
          </a:xfrm>
          <a:prstGeom prst="roundRect">
            <a:avLst>
              <a:gd name="adj" fmla="val 383050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6294180" y="2488644"/>
            <a:ext cx="468987" cy="468987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61700" y="2558891"/>
            <a:ext cx="133945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spc="-52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7675245" y="2462689"/>
            <a:ext cx="2736294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spc="-43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Install Python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75245" y="2929652"/>
            <a:ext cx="6225540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Download and install the latest version of Python from the official website.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40307" y="4471035"/>
            <a:ext cx="729615" cy="22860"/>
          </a:xfrm>
          <a:prstGeom prst="roundRect">
            <a:avLst>
              <a:gd name="adj" fmla="val 383050"/>
            </a:avLst>
          </a:prstGeom>
          <a:solidFill>
            <a:srgbClr val="48367C"/>
          </a:solidFill>
          <a:ln/>
        </p:spPr>
      </p:sp>
      <p:sp>
        <p:nvSpPr>
          <p:cNvPr id="11" name="Shape 8"/>
          <p:cNvSpPr/>
          <p:nvPr/>
        </p:nvSpPr>
        <p:spPr>
          <a:xfrm>
            <a:off x="6294180" y="4248031"/>
            <a:ext cx="468987" cy="468987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38840" y="4318278"/>
            <a:ext cx="179665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spc="-52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7675245" y="4222075"/>
            <a:ext cx="2736294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spc="-43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Choose a Library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675245" y="4689038"/>
            <a:ext cx="6225540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 a suitable game development library like Pygame or Arcade, which provides tools for graphics, sound, and input handling.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40307" y="6563916"/>
            <a:ext cx="729615" cy="22860"/>
          </a:xfrm>
          <a:prstGeom prst="roundRect">
            <a:avLst>
              <a:gd name="adj" fmla="val 383050"/>
            </a:avLst>
          </a:prstGeom>
          <a:solidFill>
            <a:srgbClr val="48367C"/>
          </a:solidFill>
          <a:ln/>
        </p:spPr>
      </p:sp>
      <p:sp>
        <p:nvSpPr>
          <p:cNvPr id="16" name="Shape 13"/>
          <p:cNvSpPr/>
          <p:nvPr/>
        </p:nvSpPr>
        <p:spPr>
          <a:xfrm>
            <a:off x="6294180" y="6340912"/>
            <a:ext cx="468987" cy="468987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38960" y="6411158"/>
            <a:ext cx="179308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spc="-52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7675245" y="6314956"/>
            <a:ext cx="2736294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spc="-43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Create a Project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675245" y="6781919"/>
            <a:ext cx="6225540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Set up a new Python project folder and create a main Python file to write your game code.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13290"/>
            <a:ext cx="9598819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Creating the Player and Alien Sprites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8245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Player Sprite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4234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 simple image or graphic for your player spaceship.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245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Alien Sprite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42341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 a visually distinct image for the alien invaders, considering their appearance and behavior.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245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Sprite Library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42341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Consider using a sprite library or creating your own sprites using image editing software.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261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075" y="3455789"/>
            <a:ext cx="9831229" cy="743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Handling Player Input and Movement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075" y="4539258"/>
            <a:ext cx="4348043" cy="9064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19651" y="5785604"/>
            <a:ext cx="2974300" cy="371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Input Detection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1019651" y="6293287"/>
            <a:ext cx="3894892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the library's input functions to detect key presses or joystick movements.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119" y="4539258"/>
            <a:ext cx="4348043" cy="90642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7695" y="5785604"/>
            <a:ext cx="2974300" cy="371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Movement Logic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5367695" y="6293287"/>
            <a:ext cx="3894892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 the player's position on the screen based on the detected input.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9162" y="4539258"/>
            <a:ext cx="4348043" cy="90642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785604"/>
            <a:ext cx="2974300" cy="371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Boundaries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9715738" y="6293287"/>
            <a:ext cx="3894892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logic to prevent the player from moving off the screen boundaries.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21318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Implementing Shooting and Collision Detection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2849999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0844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Shooting Mechanism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8224" y="359259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 function to fire lasers from the player spaceship at a defined frequency or upon user input.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49999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0844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Collision Detection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4919901" y="359259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a function to check if the lasers intersect with any alien invaders.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05450"/>
            <a:ext cx="7556421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73988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Destruction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028224" y="624804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Remove the destroyed invaders and lasers from the game, potentially adding visual effects like explosions.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4146"/>
            <a:ext cx="910054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Scoring and Game Over Mechanics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4728567"/>
            <a:ext cx="13042821" cy="2692003"/>
          </a:xfrm>
          <a:prstGeom prst="roundRect">
            <a:avLst>
              <a:gd name="adj" fmla="val 353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73618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487989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Score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5824" y="487989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 the score for each destroyed invader.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5386507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553021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Lives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45824" y="5530215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Give the player a limited number of lives, deducting one life when the player is hit by an invader.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6399728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654343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Game Over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45824" y="6543437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 the game when the player runs out of lives or when all invaders reach the bottom of the screen.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3295" y="505420"/>
            <a:ext cx="7857411" cy="1206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b="1" spc="-76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Enhancing the Game with Sound and Visual Effects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95" y="1987391"/>
            <a:ext cx="459462" cy="4594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43295" y="2630567"/>
            <a:ext cx="24126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spc="-38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Background Music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43295" y="3042285"/>
            <a:ext cx="7857411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spc="-2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a looping background music track to create an immersive atmosphere.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95" y="3887748"/>
            <a:ext cx="459462" cy="4594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43295" y="4530923"/>
            <a:ext cx="24126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spc="-38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Sound Effects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43295" y="4942642"/>
            <a:ext cx="7857411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spc="-2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Include sound effects for laser fire, alien destruction, and other events to enhance the gameplay experience.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295" y="6082189"/>
            <a:ext cx="459462" cy="4594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43295" y="6725364"/>
            <a:ext cx="24126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spc="-38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 Effects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43295" y="7137083"/>
            <a:ext cx="7857411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spc="-2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visual effects like explosions, flashing screens, and power-ups to create a more engaging and exciting game.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46784"/>
            <a:ext cx="701516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and Next Steps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393120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Congratulations on completing your Space Invader game. You can enhance it further by adding levels, power-ups, boss battles, and multiplayer support. Use your creativity and experiment with different game mechanics to create a unique and exciting experience.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2024-11-07T10:52:12Z</dcterms:created>
  <dcterms:modified xsi:type="dcterms:W3CDTF">2024-11-07T10:52:12Z</dcterms:modified>
</cp:coreProperties>
</file>